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7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208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906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9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9107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8338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82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8443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71834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84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22236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0531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7519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94E0F6-6179-486C-AF7F-9EFDD3067316}" type="datetimeFigureOut">
              <a:rPr lang="fr-FR" smtClean="0"/>
              <a:t>19/09/2023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0274D6-9FEC-4312-AC76-56DF628B6B9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487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50101" y="2141537"/>
            <a:ext cx="9891798" cy="1689101"/>
          </a:xfrm>
        </p:spPr>
        <p:txBody>
          <a:bodyPr>
            <a:normAutofit fontScale="90000"/>
          </a:bodyPr>
          <a:lstStyle/>
          <a:p>
            <a:r>
              <a:rPr lang="fr-FR" sz="3000" b="1" dirty="0">
                <a:solidFill>
                  <a:srgbClr val="0070C0"/>
                </a:solidFill>
              </a:rPr>
              <a:t>Parcours Recherche </a:t>
            </a:r>
            <a:br>
              <a:rPr lang="fr-FR" sz="3000" dirty="0">
                <a:solidFill>
                  <a:srgbClr val="0070C0"/>
                </a:solidFill>
              </a:rPr>
            </a:br>
            <a:r>
              <a:rPr lang="fr-FR" sz="3000" b="1" dirty="0">
                <a:solidFill>
                  <a:srgbClr val="0070C0"/>
                </a:solidFill>
              </a:rPr>
              <a:t>Génétique et Physiopathologie en Endocrinologie, Métabolisme et Nutrition : </a:t>
            </a:r>
            <a:br>
              <a:rPr lang="fr-FR" sz="3000" dirty="0">
                <a:solidFill>
                  <a:srgbClr val="0070C0"/>
                </a:solidFill>
              </a:rPr>
            </a:br>
            <a:r>
              <a:rPr lang="fr-FR" sz="3000" b="1" i="1" dirty="0">
                <a:solidFill>
                  <a:srgbClr val="0070C0"/>
                </a:solidFill>
              </a:rPr>
              <a:t>Responsables Pr </a:t>
            </a:r>
            <a:r>
              <a:rPr lang="fr-FR" sz="3000" b="1" i="1" dirty="0" err="1">
                <a:solidFill>
                  <a:srgbClr val="0070C0"/>
                </a:solidFill>
              </a:rPr>
              <a:t>C.Vigouroux</a:t>
            </a:r>
            <a:r>
              <a:rPr lang="fr-FR" sz="3000" b="1" i="1" dirty="0">
                <a:solidFill>
                  <a:srgbClr val="0070C0"/>
                </a:solidFill>
              </a:rPr>
              <a:t> et Dr </a:t>
            </a:r>
            <a:r>
              <a:rPr lang="fr-FR" sz="3000" b="1" i="1" dirty="0" err="1">
                <a:solidFill>
                  <a:srgbClr val="0070C0"/>
                </a:solidFill>
              </a:rPr>
              <a:t>C.Vatier</a:t>
            </a:r>
            <a:endParaRPr lang="fr-FR" sz="3000" dirty="0">
              <a:solidFill>
                <a:srgbClr val="0070C0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4572000"/>
            <a:ext cx="9144000" cy="685800"/>
          </a:xfrm>
        </p:spPr>
        <p:txBody>
          <a:bodyPr/>
          <a:lstStyle/>
          <a:p>
            <a:endParaRPr lang="fr-FR" dirty="0"/>
          </a:p>
        </p:txBody>
      </p:sp>
      <p:pic>
        <p:nvPicPr>
          <p:cNvPr id="1026" name="Imag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2"/>
            <a:ext cx="2140547" cy="744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6704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49300" y="-207963"/>
            <a:ext cx="10515600" cy="1325563"/>
          </a:xfrm>
        </p:spPr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Les 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0593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DFGSM2 : 2 UE de 60h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semestre 11 au 22 décembre 2023   </a:t>
            </a:r>
            <a:br>
              <a:rPr lang="fr-FR" b="1" dirty="0"/>
            </a:br>
            <a:r>
              <a:rPr lang="fr-FR" b="1" dirty="0"/>
              <a:t>Croissance et développement :  une harmonie fragile</a:t>
            </a:r>
            <a:r>
              <a:rPr lang="fr-FR" dirty="0"/>
              <a:t> </a:t>
            </a:r>
            <a:br>
              <a:rPr lang="fr-FR" dirty="0"/>
            </a:br>
            <a:r>
              <a:rPr lang="fr-FR" i="1" dirty="0"/>
              <a:t>responsables Pr I. </a:t>
            </a:r>
            <a:r>
              <a:rPr lang="fr-FR" i="1" dirty="0" err="1"/>
              <a:t>Netchine</a:t>
            </a:r>
            <a:r>
              <a:rPr lang="fr-FR" i="1" dirty="0"/>
              <a:t>, Dr </a:t>
            </a:r>
            <a:r>
              <a:rPr lang="fr-FR" i="1" dirty="0" err="1"/>
              <a:t>E.Giabicani</a:t>
            </a:r>
            <a:r>
              <a:rPr lang="fr-FR" i="1" dirty="0"/>
              <a:t> et Dr </a:t>
            </a:r>
            <a:r>
              <a:rPr lang="fr-FR" i="1" dirty="0" err="1"/>
              <a:t>F.Brioude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 </a:t>
            </a:r>
          </a:p>
          <a:p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semestre : 22 avril au 3 mai 2024    </a:t>
            </a:r>
            <a:br>
              <a:rPr lang="fr-FR" b="1" dirty="0"/>
            </a:br>
            <a:r>
              <a:rPr lang="fr-FR" b="1" dirty="0"/>
              <a:t>Physiopathologie en </a:t>
            </a:r>
            <a:r>
              <a:rPr lang="fr-FR" b="1" dirty="0" err="1"/>
              <a:t>endocrino</a:t>
            </a:r>
            <a:r>
              <a:rPr lang="fr-FR" b="1" dirty="0"/>
              <a:t>-métabolisme </a:t>
            </a:r>
            <a:br>
              <a:rPr lang="fr-FR" b="1" dirty="0"/>
            </a:br>
            <a:r>
              <a:rPr lang="fr-FR" i="1" dirty="0"/>
              <a:t>responsables Pr. C. Vigouroux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70C0"/>
                </a:solidFill>
              </a:rPr>
              <a:t>DFGSM3 :  2 UE de 30h</a:t>
            </a:r>
            <a:endParaRPr lang="fr-FR" dirty="0">
              <a:solidFill>
                <a:srgbClr val="0070C0"/>
              </a:solidFill>
            </a:endParaRPr>
          </a:p>
          <a:p>
            <a:r>
              <a:rPr lang="fr-FR" b="1" dirty="0"/>
              <a:t>1</a:t>
            </a:r>
            <a:r>
              <a:rPr lang="fr-FR" b="1" baseline="30000" dirty="0"/>
              <a:t>er</a:t>
            </a:r>
            <a:r>
              <a:rPr lang="fr-FR" b="1" dirty="0"/>
              <a:t> semestre  9 janvier au 2 février 2024</a:t>
            </a:r>
            <a:endParaRPr lang="fr-FR" dirty="0"/>
          </a:p>
          <a:p>
            <a:pPr marL="0" lvl="0" indent="0">
              <a:buNone/>
            </a:pPr>
            <a:r>
              <a:rPr lang="fr-FR" b="1" dirty="0"/>
              <a:t>    Diabète et Obésité Physiologie et Physiopathologie</a:t>
            </a:r>
            <a:r>
              <a:rPr lang="fr-FR" dirty="0"/>
              <a:t> </a:t>
            </a:r>
            <a:br>
              <a:rPr lang="fr-FR" dirty="0"/>
            </a:br>
            <a:r>
              <a:rPr lang="fr-FR" dirty="0"/>
              <a:t>responsables </a:t>
            </a:r>
            <a:r>
              <a:rPr lang="fr-FR" i="1" dirty="0"/>
              <a:t>Pr O. </a:t>
            </a:r>
            <a:r>
              <a:rPr lang="fr-FR" i="1" dirty="0" err="1"/>
              <a:t>Bourron</a:t>
            </a:r>
            <a:r>
              <a:rPr lang="fr-FR" i="1" dirty="0"/>
              <a:t> et Dr C. </a:t>
            </a:r>
            <a:r>
              <a:rPr lang="fr-FR" i="1" dirty="0" err="1"/>
              <a:t>Vatier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	</a:t>
            </a:r>
          </a:p>
          <a:p>
            <a:r>
              <a:rPr lang="fr-FR" b="1" dirty="0"/>
              <a:t>2</a:t>
            </a:r>
            <a:r>
              <a:rPr lang="fr-FR" b="1" baseline="30000" dirty="0"/>
              <a:t>ème</a:t>
            </a:r>
            <a:r>
              <a:rPr lang="fr-FR" b="1" dirty="0"/>
              <a:t> semestre 22 au 26 avril 2024</a:t>
            </a:r>
            <a:endParaRPr lang="fr-FR" dirty="0"/>
          </a:p>
          <a:p>
            <a:pPr marL="0" lvl="0" indent="0">
              <a:buNone/>
            </a:pPr>
            <a:r>
              <a:rPr lang="fr-FR" b="1" dirty="0"/>
              <a:t>  Physiologie et physiopathologie de la nutrition </a:t>
            </a:r>
            <a:br>
              <a:rPr lang="fr-FR" b="1" dirty="0"/>
            </a:br>
            <a:r>
              <a:rPr lang="fr-FR" b="1" dirty="0"/>
              <a:t>  </a:t>
            </a:r>
            <a:r>
              <a:rPr lang="fr-FR" dirty="0"/>
              <a:t>responsable </a:t>
            </a:r>
            <a:r>
              <a:rPr lang="fr-FR" i="1" dirty="0"/>
              <a:t>Pr </a:t>
            </a:r>
            <a:r>
              <a:rPr lang="fr-FR" i="1" dirty="0" err="1"/>
              <a:t>B.Dubern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9512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Thématique</a:t>
            </a:r>
            <a:endParaRPr lang="fr-FR" dirty="0"/>
          </a:p>
        </p:txBody>
      </p:sp>
      <p:sp>
        <p:nvSpPr>
          <p:cNvPr id="4" name="AutoShape 2" descr="Endocrinologie – ICPC, centres de cardiologie à Paris et Bagnolet – RDV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62900" y="1027906"/>
            <a:ext cx="3952875" cy="3294063"/>
          </a:xfrm>
          <a:prstGeom prst="rect">
            <a:avLst/>
          </a:prstGeom>
        </p:spPr>
      </p:pic>
      <p:sp>
        <p:nvSpPr>
          <p:cNvPr id="7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dirty="0"/>
              <a:t>Croissance et métabolisme</a:t>
            </a:r>
          </a:p>
          <a:p>
            <a:r>
              <a:rPr lang="fr-FR" dirty="0"/>
              <a:t>Génétique des maladies endocriniennes</a:t>
            </a:r>
          </a:p>
          <a:p>
            <a:r>
              <a:rPr lang="fr-FR" dirty="0"/>
              <a:t>Nutrition</a:t>
            </a:r>
          </a:p>
          <a:p>
            <a:r>
              <a:rPr lang="fr-FR" dirty="0"/>
              <a:t>Obésité et diabète</a:t>
            </a:r>
          </a:p>
          <a:p>
            <a:endParaRPr lang="fr-FR" dirty="0"/>
          </a:p>
          <a:p>
            <a:pPr>
              <a:buFont typeface="Wingdings" panose="05000000000000000000" pitchFamily="2" charset="2"/>
              <a:buChar char="à"/>
            </a:pPr>
            <a:r>
              <a:rPr lang="fr-FR" dirty="0">
                <a:sym typeface="Wingdings" panose="05000000000000000000" pitchFamily="2" charset="2"/>
              </a:rPr>
              <a:t>Pathologies et physiopathologies de maladies fréquentes et de maladies rares</a:t>
            </a:r>
          </a:p>
          <a:p>
            <a:pPr>
              <a:buFont typeface="Wingdings" panose="05000000000000000000" pitchFamily="2" charset="2"/>
              <a:buChar char="à"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1538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Cours interactifs</a:t>
            </a:r>
          </a:p>
          <a:p>
            <a:r>
              <a:rPr lang="fr-FR" dirty="0"/>
              <a:t>Tables rondes</a:t>
            </a:r>
          </a:p>
          <a:p>
            <a:r>
              <a:rPr lang="fr-FR" dirty="0"/>
              <a:t>Analyse d’article</a:t>
            </a:r>
          </a:p>
          <a:p>
            <a:r>
              <a:rPr lang="fr-FR" dirty="0"/>
              <a:t>Méthodologie en recherche</a:t>
            </a:r>
          </a:p>
          <a:p>
            <a:r>
              <a:rPr lang="fr-FR" dirty="0"/>
              <a:t>TP </a:t>
            </a:r>
          </a:p>
          <a:p>
            <a:r>
              <a:rPr lang="fr-FR" dirty="0"/>
              <a:t>Mini congrès</a:t>
            </a:r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>
                <a:solidFill>
                  <a:srgbClr val="0070C0"/>
                </a:solidFill>
              </a:rPr>
              <a:t>Modalités d’enseignement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71385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174</Words>
  <Application>Microsoft Macintosh PowerPoint</Application>
  <PresentationFormat>Grand écran</PresentationFormat>
  <Paragraphs>28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Thème Office</vt:lpstr>
      <vt:lpstr>Parcours Recherche  Génétique et Physiopathologie en Endocrinologie, Métabolisme et Nutrition :  Responsables Pr C.Vigouroux et Dr C.Vatier</vt:lpstr>
      <vt:lpstr>Les UE</vt:lpstr>
      <vt:lpstr>Thématique</vt:lpstr>
      <vt:lpstr>Modalités d’enseignement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VATIER Camille</dc:creator>
  <cp:lastModifiedBy>Corinne</cp:lastModifiedBy>
  <cp:revision>5</cp:revision>
  <dcterms:created xsi:type="dcterms:W3CDTF">2023-09-19T10:00:06Z</dcterms:created>
  <dcterms:modified xsi:type="dcterms:W3CDTF">2023-09-19T12:23:45Z</dcterms:modified>
</cp:coreProperties>
</file>