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33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8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00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1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98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18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86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04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20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12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30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E9691-CCD7-478B-B251-F216AA14A57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5935-9D04-4287-ABFE-C0A6F8258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53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oodle-medecine.sorbonne-universite.fr/moodle/course/view.php?id=17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799" y="2029560"/>
            <a:ext cx="7772400" cy="1215650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Immunologie - Cancer</a:t>
            </a:r>
            <a:endParaRPr lang="fr-FR" sz="4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546013"/>
          </a:xfrm>
        </p:spPr>
        <p:txBody>
          <a:bodyPr>
            <a:normAutofit/>
          </a:bodyPr>
          <a:lstStyle/>
          <a:p>
            <a:r>
              <a:rPr lang="fr-FR" sz="1800" dirty="0" smtClean="0"/>
              <a:t>Responsable JM </a:t>
            </a:r>
            <a:r>
              <a:rPr lang="fr-FR" sz="1800" dirty="0" err="1" smtClean="0"/>
              <a:t>Lacorte</a:t>
            </a:r>
            <a:endParaRPr lang="fr-FR" sz="1800" dirty="0"/>
          </a:p>
        </p:txBody>
      </p:sp>
      <p:pic>
        <p:nvPicPr>
          <p:cNvPr id="4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14350"/>
            <a:ext cx="1871663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998618" y="4444014"/>
            <a:ext cx="14798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Dr M.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</a:rPr>
              <a:t>Boissan</a:t>
            </a:r>
            <a:endParaRPr lang="fr-FR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Dr E. Brissot</a:t>
            </a:r>
          </a:p>
          <a:p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Pr D Buob</a:t>
            </a:r>
          </a:p>
          <a:p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Dr J Denis</a:t>
            </a:r>
          </a:p>
          <a:p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Pr I Elalamy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455920" y="4444014"/>
            <a:ext cx="21130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Pr J Gligorov</a:t>
            </a:r>
          </a:p>
          <a:p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Pr S </a:t>
            </a: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Georgin-</a:t>
            </a:r>
            <a:r>
              <a:rPr lang="fr-FR" i="1" dirty="0" err="1">
                <a:solidFill>
                  <a:schemeClr val="accent1">
                    <a:lumMod val="75000"/>
                  </a:schemeClr>
                </a:solidFill>
              </a:rPr>
              <a:t>Lavialle</a:t>
            </a: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Pr JM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</a:rPr>
              <a:t>Lacorte</a:t>
            </a:r>
            <a:endParaRPr lang="fr-FR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Pr M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</a:rPr>
              <a:t>Miyara</a:t>
            </a: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78510" y="1030288"/>
            <a:ext cx="2680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Parcours </a:t>
            </a:r>
            <a:r>
              <a:rPr lang="fr-FR" sz="2400" b="1" dirty="0" smtClean="0"/>
              <a:t>Recherche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985283" y="6375862"/>
            <a:ext cx="317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Année universitaire 2023 - 2024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764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Les objectifs pédagogiques</a:t>
            </a:r>
            <a:endParaRPr lang="fr-FR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Physiopathologie cellulaire et moléculaire des maladies de l’immunité et du cancer</a:t>
            </a:r>
          </a:p>
          <a:p>
            <a:r>
              <a:rPr lang="fr-FR" sz="2400" dirty="0" smtClean="0"/>
              <a:t>Approches méthodologiques et diagnostiques</a:t>
            </a:r>
          </a:p>
          <a:p>
            <a:r>
              <a:rPr lang="fr-FR" sz="2400" dirty="0" smtClean="0"/>
              <a:t>Thérapies innovantes</a:t>
            </a:r>
          </a:p>
          <a:p>
            <a:r>
              <a:rPr lang="fr-FR" sz="2400" dirty="0"/>
              <a:t>Conférences - </a:t>
            </a:r>
            <a:r>
              <a:rPr lang="fr-FR" sz="2400" dirty="0" smtClean="0"/>
              <a:t>séminaires</a:t>
            </a:r>
          </a:p>
          <a:p>
            <a:r>
              <a:rPr lang="fr-FR" sz="2400" dirty="0" smtClean="0"/>
              <a:t>Raisonnement expérimental et scientifique</a:t>
            </a:r>
          </a:p>
          <a:p>
            <a:r>
              <a:rPr lang="fr-FR" sz="2400" dirty="0" smtClean="0"/>
              <a:t>Lecture critique d’article scientifiques et présentation </a:t>
            </a:r>
            <a:r>
              <a:rPr lang="fr-FR" sz="2400" dirty="0"/>
              <a:t>orale </a:t>
            </a:r>
            <a:r>
              <a:rPr lang="fr-FR" sz="2400" dirty="0" smtClean="0"/>
              <a:t>d’article</a:t>
            </a:r>
          </a:p>
          <a:p>
            <a:r>
              <a:rPr lang="fr-FR" sz="2400" dirty="0" smtClean="0"/>
              <a:t>Elaboration d’un projet de recherche – découverte d’un laboratoire de recherche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0667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La maquette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343513"/>
              </p:ext>
            </p:extLst>
          </p:nvPr>
        </p:nvGraphicFramePr>
        <p:xfrm>
          <a:off x="628650" y="2252749"/>
          <a:ext cx="7950085" cy="2959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5935">
                  <a:extLst>
                    <a:ext uri="{9D8B030D-6E8A-4147-A177-3AD203B41FA5}">
                      <a16:colId xmlns:a16="http://schemas.microsoft.com/office/drawing/2014/main" val="77081948"/>
                    </a:ext>
                  </a:extLst>
                </a:gridCol>
                <a:gridCol w="2682075">
                  <a:extLst>
                    <a:ext uri="{9D8B030D-6E8A-4147-A177-3AD203B41FA5}">
                      <a16:colId xmlns:a16="http://schemas.microsoft.com/office/drawing/2014/main" val="2034883975"/>
                    </a:ext>
                  </a:extLst>
                </a:gridCol>
                <a:gridCol w="2682075">
                  <a:extLst>
                    <a:ext uri="{9D8B030D-6E8A-4147-A177-3AD203B41FA5}">
                      <a16:colId xmlns:a16="http://schemas.microsoft.com/office/drawing/2014/main" val="2610161244"/>
                    </a:ext>
                  </a:extLst>
                </a:gridCol>
              </a:tblGrid>
              <a:tr h="342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Année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Semestre 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Semestre 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772848"/>
                  </a:ext>
                </a:extLst>
              </a:tr>
              <a:tr h="4993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DFGSM2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Choix semaine du 6 novembre</a:t>
                      </a:r>
                      <a:endParaRPr lang="fr-F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Innovation en Biologie </a:t>
                      </a:r>
                      <a:r>
                        <a:rPr lang="fr-FR" sz="1100" dirty="0" smtClean="0">
                          <a:effectLst/>
                        </a:rPr>
                        <a:t>Cellulaire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 JM </a:t>
                      </a:r>
                      <a:r>
                        <a:rPr lang="fr-FR" sz="11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Lacorte</a:t>
                      </a:r>
                      <a:r>
                        <a:rPr lang="fr-FR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– Dr J.</a:t>
                      </a:r>
                      <a:r>
                        <a:rPr lang="fr-FR" sz="11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Denis</a:t>
                      </a:r>
                      <a:endParaRPr lang="fr-FR" sz="11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Immunologie – </a:t>
                      </a:r>
                      <a:r>
                        <a:rPr lang="fr-FR" sz="1100" dirty="0" smtClean="0">
                          <a:effectLst/>
                        </a:rPr>
                        <a:t>Santé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 M </a:t>
                      </a:r>
                      <a:r>
                        <a:rPr lang="fr-FR" sz="11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Miyara</a:t>
                      </a:r>
                      <a:endParaRPr lang="fr-FR" sz="11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021686"/>
                  </a:ext>
                </a:extLst>
              </a:tr>
              <a:tr h="7059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Mécanismes cellulaires et moléculaires des processus </a:t>
                      </a:r>
                      <a:r>
                        <a:rPr lang="fr-FR" sz="1100" dirty="0" smtClean="0">
                          <a:effectLst/>
                        </a:rPr>
                        <a:t>cancéreux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 M.</a:t>
                      </a:r>
                      <a:r>
                        <a:rPr lang="fr-FR" sz="11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Boissan</a:t>
                      </a:r>
                      <a:endParaRPr lang="fr-FR" sz="11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</a:rPr>
                        <a:t>Onco-hématologie</a:t>
                      </a:r>
                      <a:r>
                        <a:rPr lang="fr-FR" sz="1100" dirty="0">
                          <a:effectLst/>
                        </a:rPr>
                        <a:t> moléculaire et </a:t>
                      </a:r>
                      <a:r>
                        <a:rPr lang="fr-FR" sz="1100" dirty="0" smtClean="0">
                          <a:effectLst/>
                        </a:rPr>
                        <a:t>cellulaire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 </a:t>
                      </a:r>
                      <a:r>
                        <a:rPr lang="fr-FR" sz="11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Eolia</a:t>
                      </a:r>
                      <a:r>
                        <a:rPr lang="fr-FR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Brissot</a:t>
                      </a:r>
                      <a:endParaRPr lang="fr-FR" sz="11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6888597"/>
                  </a:ext>
                </a:extLst>
              </a:tr>
              <a:tr h="7059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DFGSM3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Choix semaine du 16 octobre</a:t>
                      </a:r>
                      <a:endParaRPr lang="fr-FR" sz="12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Immunité </a:t>
                      </a:r>
                      <a:r>
                        <a:rPr lang="fr-FR" sz="1100" dirty="0" smtClean="0">
                          <a:effectLst/>
                        </a:rPr>
                        <a:t>innée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 S Georgin-</a:t>
                      </a:r>
                      <a:r>
                        <a:rPr lang="fr-FR" sz="11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Lavialle</a:t>
                      </a:r>
                      <a:endParaRPr lang="fr-FR" sz="11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Médecine personnalisée en </a:t>
                      </a:r>
                      <a:r>
                        <a:rPr lang="fr-FR" sz="1100" dirty="0" smtClean="0">
                          <a:effectLst/>
                        </a:rPr>
                        <a:t>cancérologie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fr-FR" sz="11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 Gligorov</a:t>
                      </a:r>
                      <a:endParaRPr lang="fr-FR" sz="11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9920053"/>
                  </a:ext>
                </a:extLst>
              </a:tr>
              <a:tr h="7059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Immunologie, maladies rénales et transplantation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 D Buob</a:t>
                      </a:r>
                      <a:endParaRPr lang="fr-FR" sz="11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Pathologies de </a:t>
                      </a:r>
                      <a:r>
                        <a:rPr lang="fr-FR" sz="1100" dirty="0" smtClean="0">
                          <a:effectLst/>
                        </a:rPr>
                        <a:t>l’hémostase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fr-FR" sz="11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Elalamy</a:t>
                      </a:r>
                      <a:endParaRPr lang="fr-FR" sz="11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3147180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249361" y="1371554"/>
            <a:ext cx="5332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Construction d’un </a:t>
            </a:r>
            <a:r>
              <a:rPr lang="fr-FR" sz="2400" b="1" smtClean="0">
                <a:solidFill>
                  <a:srgbClr val="FF0000"/>
                </a:solidFill>
              </a:rPr>
              <a:t>parcours </a:t>
            </a:r>
            <a:r>
              <a:rPr lang="fr-FR" sz="2400" b="1" smtClean="0">
                <a:solidFill>
                  <a:srgbClr val="FF0000"/>
                </a:solidFill>
              </a:rPr>
              <a:t>personnalisé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86989" y="5412801"/>
            <a:ext cx="575285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000" indent="-180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b="1" dirty="0" smtClean="0"/>
              <a:t>Sondage Survey : expression des vœux et motivation</a:t>
            </a:r>
          </a:p>
          <a:p>
            <a:pPr marL="180000" indent="-180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b="1" dirty="0"/>
              <a:t>R</a:t>
            </a:r>
            <a:r>
              <a:rPr lang="fr-FR" b="1" dirty="0" smtClean="0"/>
              <a:t>esponsable de l’enseignement retient les candidatures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6068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La maquette</a:t>
            </a:r>
            <a:endParaRPr lang="fr-FR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81397" y="1506023"/>
            <a:ext cx="7192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hlinkClick r:id="rId2"/>
              </a:rPr>
              <a:t>https://</a:t>
            </a:r>
            <a:r>
              <a:rPr lang="fr-FR" sz="1600" dirty="0" smtClean="0">
                <a:hlinkClick r:id="rId2"/>
              </a:rPr>
              <a:t>moodle-medecine.sorbonne-universite.fr/moodle/course/view.php?id=1707</a:t>
            </a:r>
            <a:endParaRPr lang="fr-FR" sz="1600" dirty="0" smtClean="0"/>
          </a:p>
          <a:p>
            <a:endParaRPr lang="fr-FR" sz="16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18" y="2345266"/>
            <a:ext cx="8243759" cy="360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5920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</TotalTime>
  <Words>193</Words>
  <Application>Microsoft Office PowerPoint</Application>
  <PresentationFormat>Affichage à l'écran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Thème Office</vt:lpstr>
      <vt:lpstr>Immunologie - Cancer</vt:lpstr>
      <vt:lpstr>Les objectifs pédagogiques</vt:lpstr>
      <vt:lpstr>La maquette</vt:lpstr>
      <vt:lpstr>La maquette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LACORTE Jean marc</dc:creator>
  <cp:lastModifiedBy>LACORTE Jean marc</cp:lastModifiedBy>
  <cp:revision>17</cp:revision>
  <cp:lastPrinted>2023-10-04T06:39:19Z</cp:lastPrinted>
  <dcterms:created xsi:type="dcterms:W3CDTF">2022-10-21T06:33:33Z</dcterms:created>
  <dcterms:modified xsi:type="dcterms:W3CDTF">2023-10-04T13:24:35Z</dcterms:modified>
</cp:coreProperties>
</file>